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4" autoAdjust="0"/>
  </p:normalViewPr>
  <p:slideViewPr>
    <p:cSldViewPr snapToGrid="0" snapToObjects="1">
      <p:cViewPr>
        <p:scale>
          <a:sx n="75" d="100"/>
          <a:sy n="75" d="100"/>
        </p:scale>
        <p:origin x="-50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0CB5-C773-443D-9A5F-C3B868C9E5E1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BBCF-45C9-4C1B-B9A3-940710DE7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1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ABBCF-45C9-4C1B-B9A3-940710DE7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2F131-500D-5548-A1F8-1993F91F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CB2028-A49A-194E-AA42-B9944C952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70754C-0F29-1549-89E4-422E3ECF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6AABC6-46A2-A24D-84CE-7156DA065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F679AC-534E-7542-8C38-2283BA11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9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209AA-382B-BB4A-8D63-1EB12CA94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D861C7-9F91-7E48-B7F6-C140CAE12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723599-5ECC-704F-A8A4-95C9366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26DAC-BE3D-9A4B-B9C5-5B5823DE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8F970-EDFA-384C-BCD9-386AA01C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347A5BF-A267-314F-BC4D-DEEFDE20B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77A64F-64E0-5641-ABE6-1F481BE1B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3BAF3-E88B-A047-BA4E-7A9408E0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B7FD3B-8E0E-7947-9FF1-06FCD083A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40289-8304-6B42-9FBF-11EA8105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8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539750-97E6-B147-B1F5-C50A645C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A53FD-EE6B-464C-8219-697BE671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DFCF25-6480-164E-B6B4-054AD14C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63DB8-FC48-014E-AFAB-FCA48D62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3611C-0131-FE45-A727-A4CF3AE5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B768E-F577-2444-BECE-22A142A8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95F362-6A9D-C748-9EA4-37E5D875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82185-94BB-C04E-AEDE-357A42AB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976A40-B967-8F4A-935F-2B6F904C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45DE9B-1489-BC4E-949E-F28991CC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053FC-E8AD-8F40-9633-5D9021CF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492EB-D87C-114C-9523-AD23B1EDF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487668-F75F-E049-8862-1941DDEA9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B86E54-8FC0-F242-9BBB-DC0A1E44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E00538-8A9E-4648-A81C-635A14B0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4E8FF2-CC92-2B48-B61D-CBFA2C89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0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76E6D-3C8A-6E44-A725-BAAFFDE82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F2C2D-7DB0-6C47-87CA-DAFDFE88E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7B3AA2-1E57-6941-8D53-24D4B11D4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9D3B56-4450-834B-BC70-66DC91F32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8C2A23-109A-364F-8985-F0CACB13C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7195729-A508-534E-B995-8347BF2B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9DFC0B-193B-AA43-9B20-C0AC06240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A64144-F0F5-204B-A382-A79D2B4E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B4CB7-0FE8-4D4E-9792-77570317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126684-42DE-F74F-B9DE-52058FD3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63DFCB-50AC-AA4F-94E4-D0BAD6F81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5A29DE-3B34-3C47-9204-E020DCC76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92B618-F558-C44F-B6FC-F3519313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2E072-F8BF-8240-ADC2-78089CDD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3F4D28-7560-9F40-9115-F915501D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5CF43F-0FBB-4340-AFCC-8A37B808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BB2E87-F8B8-AB43-8F7B-B2FAFD308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4E57FA-91B3-EA4B-AA9C-69FDFF6D1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6C4F21-8033-5649-85D2-4C266D4D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41DB1D-DAE8-9E4D-A671-C5B97D72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AEE668-CF39-B14E-9F82-1D228F1DA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8EF2C-A646-154A-AE6A-AA8F8FB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FBCAE8-FF66-E343-B8A6-3E821334B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F5682B6-2877-7643-BDBF-0D1A3225C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D47BC0-DFAA-3541-89B9-CD7CFECE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24E2AB-B994-AE49-BBBA-874E6185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9C7005-15C2-174A-9E2C-9DEFC248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6BEC9F-1278-3044-91A4-6EA453DE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4E29CB-1D5F-8F4F-9511-06D4165A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23C840-0033-D143-8C69-59591D761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A1E7-29B2-624B-B478-D0D7E7D2F0E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93B59B-FF0D-344B-A977-8B49FA7DA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57752A-BA52-F741-A845-92D2C1620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8B43-1679-1A4B-8196-2AC42752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3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 missing piece of the puzzle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Rahman </a:t>
            </a:r>
            <a:r>
              <a:rPr lang="en-US" sz="2000" dirty="0" err="1" smtClean="0"/>
              <a:t>Ullah</a:t>
            </a:r>
            <a:endParaRPr lang="en-US" sz="2000" dirty="0" smtClean="0"/>
          </a:p>
          <a:p>
            <a:r>
              <a:rPr lang="en-US" sz="2000" dirty="0" smtClean="0"/>
              <a:t>Fellow Interventional Cardiology</a:t>
            </a:r>
          </a:p>
          <a:p>
            <a:r>
              <a:rPr lang="en-US" sz="2000" dirty="0" smtClean="0"/>
              <a:t>Peshawar Institute of Cardiology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36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IBC passed across MV and optimum balloon dilation done.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413000"/>
            <a:ext cx="3860800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7150"/>
            <a:ext cx="53340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4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7" y="1825625"/>
            <a:ext cx="546646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32" y="1825625"/>
            <a:ext cx="3734140" cy="262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32" y="4454524"/>
            <a:ext cx="4038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1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Nasreen</a:t>
            </a:r>
            <a:r>
              <a:rPr lang="en-US" dirty="0" smtClean="0"/>
              <a:t>, 51 year old, presented with Shortness of breath, NYHA-III and palpitations.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She has a history of RHD- severe Mitral Stenosis, managed medically.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 exam, she had irregular heart rate of 120, chest auscultations revealed basal </a:t>
            </a:r>
            <a:r>
              <a:rPr lang="en-US" dirty="0" err="1" smtClean="0"/>
              <a:t>crepts</a:t>
            </a:r>
            <a:r>
              <a:rPr lang="en-US" dirty="0"/>
              <a:t> </a:t>
            </a:r>
            <a:r>
              <a:rPr lang="en-US" dirty="0" smtClean="0"/>
              <a:t>on the back and an opening snap followed a rumbling diastolic murmur.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TEE shoed sever mitral stenosis, A very large LA, a huge Interatrial septum Aneurysm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219325"/>
            <a:ext cx="6921500" cy="43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First, the conventional approach from right femoral vein for </a:t>
            </a:r>
            <a:r>
              <a:rPr lang="en-US" dirty="0" err="1" smtClean="0"/>
              <a:t>septostomy</a:t>
            </a:r>
            <a:r>
              <a:rPr lang="en-US" dirty="0" smtClean="0"/>
              <a:t> was used.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three drops from SVC to RA then Aorta and finally IVC were not observed.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Due to the complex anatomy procedure postponed and planned the next day with support of TEE guidance and cautery.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day again, Mullen sheath was not visible in RA nor traditional landmarks were seen on fluoroscopy.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695231"/>
            <a:ext cx="4381500" cy="3959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1" y="2720653"/>
            <a:ext cx="4686300" cy="39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5" y="0"/>
            <a:ext cx="5434505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786"/>
            <a:ext cx="4182096" cy="340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3429000"/>
            <a:ext cx="5422901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uncertain situation the </a:t>
            </a:r>
            <a:r>
              <a:rPr lang="en-US" dirty="0" err="1" smtClean="0"/>
              <a:t>flouroscopy</a:t>
            </a:r>
            <a:r>
              <a:rPr lang="en-US" dirty="0" smtClean="0"/>
              <a:t> and guide wire finally helped.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574925"/>
            <a:ext cx="6515100" cy="4075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4925"/>
            <a:ext cx="5880100" cy="4075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7800" y="402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1200" y="3225800"/>
            <a:ext cx="3412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 wire from IVC –Azygos vein—SVC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--RA--RV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48700" y="4210566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Azygos vein from IVC  to SVC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1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shifted to Internal jugular vein.</a:t>
            </a:r>
          </a:p>
          <a:p>
            <a:r>
              <a:rPr lang="en-US" dirty="0" err="1" smtClean="0"/>
              <a:t>Septostomy</a:t>
            </a:r>
            <a:r>
              <a:rPr lang="en-US" dirty="0" smtClean="0"/>
              <a:t> done under TEE guidance. LA wire placed but it couldn’t support IBC.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64482" y="2547768"/>
            <a:ext cx="3905250" cy="4435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3" y="3060699"/>
            <a:ext cx="441837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9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Terumo Exchanged length wire passed from </a:t>
            </a:r>
            <a:r>
              <a:rPr lang="en-US" b="1" dirty="0" smtClean="0"/>
              <a:t>LA to LV and then Aorta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From RSA it was snared and pulled out via RFA sheath for maximum support of IBC.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0"/>
            <a:ext cx="5867400" cy="355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9" y="3644900"/>
            <a:ext cx="4318001" cy="293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99" y="3294062"/>
            <a:ext cx="4216401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4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253</Words>
  <Application>Microsoft Office PowerPoint</Application>
  <PresentationFormat>Custom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missing piece of the puzzle</vt:lpstr>
      <vt:lpstr>HPE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Doctor</cp:lastModifiedBy>
  <cp:revision>24</cp:revision>
  <dcterms:created xsi:type="dcterms:W3CDTF">2024-08-10T08:45:45Z</dcterms:created>
  <dcterms:modified xsi:type="dcterms:W3CDTF">2025-03-01T18:55:10Z</dcterms:modified>
</cp:coreProperties>
</file>