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2F131-500D-5548-A1F8-1993F91FA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CB2028-A49A-194E-AA42-B9944C952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0754C-0F29-1549-89E4-422E3ECF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AABC6-46A2-A24D-84CE-7156DA065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679AC-534E-7542-8C38-2283BA113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9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209AA-382B-BB4A-8D63-1EB12CA94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861C7-9F91-7E48-B7F6-C140CAE12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23599-5ECC-704F-A8A4-95C9366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26DAC-BE3D-9A4B-B9C5-5B5823DE1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8F970-EDFA-384C-BCD9-386AA01C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7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47A5BF-A267-314F-BC4D-DEEFDE20B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7A64F-64E0-5641-ABE6-1F481BE1B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3BAF3-E88B-A047-BA4E-7A9408E0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7FD3B-8E0E-7947-9FF1-06FCD083A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40289-8304-6B42-9FBF-11EA81054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9750-97E6-B147-B1F5-C50A645C6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A53FD-EE6B-464C-8219-697BE6714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FCF25-6480-164E-B6B4-054AD14C6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63DB8-FC48-014E-AFAB-FCA48D621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3611C-0131-FE45-A727-A4CF3AE53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6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B768E-F577-2444-BECE-22A142A8F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5F362-6A9D-C748-9EA4-37E5D875E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82185-94BB-C04E-AEDE-357A42AB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76A40-B967-8F4A-935F-2B6F904C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5DE9B-1489-BC4E-949E-F28991CC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0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053FC-E8AD-8F40-9633-5D9021CFE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492EB-D87C-114C-9523-AD23B1EDF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87668-F75F-E049-8862-1941DDEA9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B86E54-8FC0-F242-9BBB-DC0A1E44B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00538-8A9E-4648-A81C-635A14B02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E8FF2-CC92-2B48-B61D-CBFA2C895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0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76E6D-3C8A-6E44-A725-BAAFFDE82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F2C2D-7DB0-6C47-87CA-DAFDFE88E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7B3AA2-1E57-6941-8D53-24D4B11D4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9D3B56-4450-834B-BC70-66DC91F322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8C2A23-109A-364F-8985-F0CACB13C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195729-A508-534E-B995-8347BF2B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9DFC0B-193B-AA43-9B20-C0AC0624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A64144-F0F5-204B-A382-A79D2B4ED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9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B4CB7-0FE8-4D4E-9792-77570317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126684-42DE-F74F-B9DE-52058FD3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3DFCB-50AC-AA4F-94E4-D0BAD6F81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A29DE-3B34-3C47-9204-E020DCC76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3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92B618-F558-C44F-B6FC-F3519313F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02E072-F8BF-8240-ADC2-78089CDD4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F4D28-7560-9F40-9115-F915501D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3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CF43F-0FBB-4340-AFCC-8A37B808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B2E87-F8B8-AB43-8F7B-B2FAFD308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4E57FA-91B3-EA4B-AA9C-69FDFF6D1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C4F21-8033-5649-85D2-4C266D4D4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1DB1D-DAE8-9E4D-A671-C5B97D72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EE668-CF39-B14E-9F82-1D228F1DA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EF2C-A646-154A-AE6A-AA8F8FB87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FBCAE8-FF66-E343-B8A6-3E821334BE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682B6-2877-7643-BDBF-0D1A3225C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47BC0-DFAA-3541-89B9-CD7CFECEF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4E2AB-B994-AE49-BBBA-874E6185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C7005-15C2-174A-9E2C-9DEFC248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9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6BEC9F-1278-3044-91A4-6EA453DE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E29CB-1D5F-8F4F-9511-06D4165A0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3C840-0033-D143-8C69-59591D761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5A1E7-29B2-624B-B478-D0D7E7D2F0E5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3B59B-FF0D-344B-A977-8B49FA7DA8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7752A-BA52-F741-A845-92D2C1620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18B43-1679-1A4B-8196-2AC427526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3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54825D-4ECC-9242-A27F-0EC28DF4B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4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2024-08-10T08:45:45Z</dcterms:created>
  <dcterms:modified xsi:type="dcterms:W3CDTF">2025-01-10T12:11:15Z</dcterms:modified>
</cp:coreProperties>
</file>